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8" r:id="rId3"/>
    <p:sldId id="291" r:id="rId4"/>
    <p:sldId id="279" r:id="rId5"/>
    <p:sldId id="259" r:id="rId6"/>
    <p:sldId id="278" r:id="rId7"/>
    <p:sldId id="266" r:id="rId8"/>
    <p:sldId id="260" r:id="rId9"/>
    <p:sldId id="268" r:id="rId10"/>
    <p:sldId id="261" r:id="rId11"/>
    <p:sldId id="269" r:id="rId12"/>
    <p:sldId id="280" r:id="rId13"/>
    <p:sldId id="281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2110C"/>
    <a:srgbClr val="66FF66"/>
    <a:srgbClr val="0000CC"/>
    <a:srgbClr val="8000C0"/>
    <a:srgbClr val="0000FF"/>
    <a:srgbClr val="006699"/>
    <a:srgbClr val="FDEA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B06-D775-40DC-BC6C-C175FD3D7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6FD1-23EC-48C8-B1EF-A2F72F28B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B124-53C1-4F31-9782-32098FE1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1DB4-D44A-465A-AEAD-7E07F3153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C5E3-C0C1-4EF2-95C1-082F208FC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AB43-9FC8-4DD8-96D5-DA110F7D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DCE1-EC76-4AA6-A3D1-0399016D5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B463-60EB-4D53-961B-6F3FFF105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B188-817A-471E-91E7-68DDDE1D0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06AD-727D-404B-A8DB-485A5B843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EF28-F074-4892-BEB8-7F8B0AC8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936331-2BC4-49AD-8796-D81AFC5D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http://cs311221.vk.me/v311221693/1bea/R_zj3Prk2FQ.jpg"/>
          <p:cNvPicPr>
            <a:picLocks noChangeAspect="1" noChangeArrowheads="1"/>
          </p:cNvPicPr>
          <p:nvPr/>
        </p:nvPicPr>
        <p:blipFill>
          <a:blip r:embed="rId2"/>
          <a:srcRect l="23750" r="22500"/>
          <a:stretch>
            <a:fillRect/>
          </a:stretch>
        </p:blipFill>
        <p:spPr bwMode="auto">
          <a:xfrm>
            <a:off x="285720" y="357166"/>
            <a:ext cx="4531350" cy="5929354"/>
          </a:xfrm>
          <a:prstGeom prst="ellipse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429124" y="0"/>
            <a:ext cx="4500594" cy="650083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Максім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</a:t>
            </a:r>
            <a:r>
              <a:rPr lang="be-BY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  <a:r>
              <a:rPr lang="ru-RU" sz="3600" b="1" kern="1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гданов</a:t>
            </a:r>
            <a:r>
              <a:rPr lang="be-BY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іч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1891 </a:t>
            </a:r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1917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00562" y="428604"/>
            <a:ext cx="3929090" cy="450059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Верш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Максіма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Багдановіча</a:t>
            </a: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«Над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магілай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1908 г. 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Надрукаваны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газета “Наша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Ніва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”                № 1, 1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студзеня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1909 г.</a:t>
            </a:r>
            <a:r>
              <a:rPr lang="ru-RU" sz="2500" b="1" kern="1200" dirty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kern="1200" dirty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AutoShape 5" descr="http://cs417121.vk.me/v417121693/9611/OpLmqL9tAk0.jpg"/>
          <p:cNvSpPr>
            <a:spLocks noChangeAspect="1" noChangeArrowheads="1"/>
          </p:cNvSpPr>
          <p:nvPr/>
        </p:nvSpPr>
        <p:spPr bwMode="auto">
          <a:xfrm>
            <a:off x="1397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7" name="AutoShape 7" descr="http://cs417121.vk.me/v417121693/9611/OpLmqL9tAk0.jpg"/>
          <p:cNvSpPr>
            <a:spLocks noChangeAspect="1" noChangeArrowheads="1"/>
          </p:cNvSpPr>
          <p:nvPr/>
        </p:nvSpPr>
        <p:spPr bwMode="auto">
          <a:xfrm>
            <a:off x="1397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AutoShape 9" descr="http://cs417121.vk.me/v417121693/9611/OpLmqL9tAk0.jpg"/>
          <p:cNvSpPr>
            <a:spLocks noChangeAspect="1" noChangeArrowheads="1"/>
          </p:cNvSpPr>
          <p:nvPr/>
        </p:nvSpPr>
        <p:spPr bwMode="auto">
          <a:xfrm>
            <a:off x="1397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1" name="Picture 11" descr="http://cs417121.vk.me/v417121693/9611/OpLmqL9tAk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1"/>
            <a:ext cx="4286280" cy="57579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786314" y="642918"/>
            <a:ext cx="4143375" cy="46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Верш </a:t>
            </a: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Максіма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Багдановіча</a:t>
            </a: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Прыдзе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вясна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1908 г. 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Надрукаваны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газета “Наша 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Ніва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”             </a:t>
            </a:r>
            <a:endParaRPr lang="ru-RU" sz="25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10, 5 </a:t>
            </a:r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сакавіка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1909 г.</a:t>
            </a:r>
            <a:b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11269" name="Picture 5" descr="http://cs417121.vk.me/v417121693/9618/UM8OYmJRH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428604"/>
            <a:ext cx="4071967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786314" y="642918"/>
            <a:ext cx="4143375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be-BY" sz="28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Пачынаючы з 1909 г., творы Максіма Багдановіча не сыходзілі са старонак газеты “Наша ніва”.</a:t>
            </a:r>
            <a:endParaRPr lang="ru-RU" sz="28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upload.wikimedia.org/wikipedia/commons/e/e7/Nas_niva_6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786314" y="642918"/>
            <a:ext cx="4143375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sz="20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be-BY" sz="2800" dirty="0" smtClean="0"/>
              <a:t> </a:t>
            </a:r>
            <a:r>
              <a:rPr lang="be-BY" sz="28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У 1912 г.</a:t>
            </a:r>
            <a:r>
              <a:rPr lang="en-US" sz="28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у Вільні, у друкарні Марціна Кухты, выдадзены адзіны прыжыццёвы зборнік Максіма Багдановіча “Вянок”. </a:t>
            </a:r>
            <a:endParaRPr lang="ru-RU" sz="28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zviazda.by/wp-content/uploads/2013/11/1385789969192_30-14.jpg"/>
          <p:cNvPicPr>
            <a:picLocks noChangeAspect="1" noChangeArrowheads="1"/>
          </p:cNvPicPr>
          <p:nvPr/>
        </p:nvPicPr>
        <p:blipFill>
          <a:blip r:embed="rId2"/>
          <a:srcRect l="26250" r="26250"/>
          <a:stretch>
            <a:fillRect/>
          </a:stretch>
        </p:blipFill>
        <p:spPr bwMode="auto">
          <a:xfrm>
            <a:off x="714348" y="642918"/>
            <a:ext cx="3766595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http://cs311221.vk.me/v311221693/1bea/R_zj3Prk2FQ.jpg"/>
          <p:cNvPicPr>
            <a:picLocks noChangeAspect="1" noChangeArrowheads="1"/>
          </p:cNvPicPr>
          <p:nvPr/>
        </p:nvPicPr>
        <p:blipFill>
          <a:blip r:embed="rId2"/>
          <a:srcRect l="23750" r="22500"/>
          <a:stretch>
            <a:fillRect/>
          </a:stretch>
        </p:blipFill>
        <p:spPr bwMode="auto">
          <a:xfrm>
            <a:off x="285720" y="357166"/>
            <a:ext cx="4531350" cy="5929354"/>
          </a:xfrm>
          <a:prstGeom prst="ellipse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429124" y="0"/>
            <a:ext cx="4500594" cy="650083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Максім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Багданов</a:t>
            </a:r>
            <a:r>
              <a:rPr lang="be-BY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іч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1891 </a:t>
            </a:r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1917</a:t>
            </a:r>
            <a:endParaRPr lang="ru-RU" sz="3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5357826"/>
            <a:ext cx="7715304" cy="1000132"/>
          </a:xfrm>
        </p:spPr>
        <p:txBody>
          <a:bodyPr/>
          <a:lstStyle/>
          <a:p>
            <a:pPr algn="ctr" eaLnBrk="1" hangingPunct="1">
              <a:buNone/>
            </a:pP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Дом, дзе нарадзіўся Максім Багдановіч</a:t>
            </a:r>
            <a:endParaRPr lang="ru-RU" sz="2500" b="1" dirty="0" smtClean="0">
              <a:solidFill>
                <a:srgbClr val="32110C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8" name="Picture 2" descr="http://24news.club/wp-content/uploads/abb28ba4986b1416ae805fadf9d30b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archives.gov.by/images/bogdanovich/bgamli/la_153_1_7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862551" cy="5429288"/>
          </a:xfrm>
          <a:prstGeom prst="ellipse">
            <a:avLst/>
          </a:prstGeom>
          <a:noFill/>
        </p:spPr>
      </p:pic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786182" y="214313"/>
            <a:ext cx="5143506" cy="6143645"/>
          </a:xfrm>
        </p:spPr>
        <p:txBody>
          <a:bodyPr/>
          <a:lstStyle/>
          <a:p>
            <a:pPr eaLnBrk="1" hangingPunct="1">
              <a:buNone/>
            </a:pPr>
            <a:endParaRPr lang="be-BY" sz="8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    Бацька паэта, Адам Ягоравіч Багдановіч (1862 – 1940), скончыў Нясвіжскую настаўніцкую семінарыю, працаваў выкладчыкам і кіраўніком гарадскога пачатковага вучылішча ў Мінску.  Ён шмат займаўся самаадукацыяй, самастойна вывучыў некалькі замежных моў, добра ведаў беларускі фальклор, апублікаваў некалькі навуковых прац этнаграфічнага і гістарычнага характару.</a:t>
            </a: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sz="2500" b="1" dirty="0" smtClean="0">
              <a:solidFill>
                <a:srgbClr val="32110C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786182" y="214313"/>
            <a:ext cx="5143506" cy="6143645"/>
          </a:xfrm>
        </p:spPr>
        <p:txBody>
          <a:bodyPr/>
          <a:lstStyle/>
          <a:p>
            <a:pPr eaLnBrk="1" hangingPunct="1">
              <a:buNone/>
            </a:pPr>
            <a:endParaRPr lang="be-BY" sz="8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    Маці, Марыя Апанасаўна Мякота, (1869-1896) скончыла Мінскае трохкласнае жаночае вучылішча, потым - Санкт-Пецярбургскую земскую настаўніцкую школу, добра ведала літаратуру, займалася педагагічнай практыкай. Яна шмат чытала, тонка адчувала мастацтва, мела літаратурныя схільнасці і надзвычай жывую фантазію, па натуры была мяккай, весёлай, вельмі ўражлівай, эмацыянальнай.</a:t>
            </a: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be-BY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charter97.org/photos/galleries/2015/gi-13348-62855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571480"/>
            <a:ext cx="3929913" cy="5286412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3857628"/>
            <a:ext cx="8501091" cy="271462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Дзяцей у сям’і  Адама Ягоравіча і Марыі  Апанасаўны было чацвёра: Вадзім (1890 г.р.), Максім (1891 г.р.), Леў (1894 г.р.) і Ніна (1896 г.р.).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У 1892 г., праз некалькі месяцаў пасля нараджэння Макс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ма, у сувязі з пагаршэннем стану здароўя Адама Ягоравіча, сям’я мяняе месца жыхарства.     Дзяцінства паэта прайшло ў Гродне.</a:t>
            </a: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500" b="1" i="1" dirty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http://whereminsk.by/media/pic/_original/7/literaturnyiy_muzey_maksima_bogdanovicha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595932" cy="33408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29059" y="785837"/>
            <a:ext cx="5072066" cy="614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2110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авіты ад прыроды, надзелены паэтычнай душой, маленькі Максім маў добрыя умовы для развіцця сваіх задаткаў. Але ў кастрычніку 1896 года ад сухотаў памірае маці Максіма.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     Асірацелая сям’я пераязджае ў Ніжні Ноўгарад. </a:t>
            </a:r>
            <a:endParaRPr lang="en-US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Дзяцей с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тала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даглядаць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сястра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Адама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Ягоравіча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Багдановіча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Марыя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Ягораўна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. Яна была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ласкавая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, добрая да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дзяцей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500" b="1" i="1" dirty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maksimbogdanovich.ru/gallery/17-org.jpg"/>
          <p:cNvPicPr>
            <a:picLocks noChangeAspect="1" noChangeArrowheads="1"/>
          </p:cNvPicPr>
          <p:nvPr/>
        </p:nvPicPr>
        <p:blipFill>
          <a:blip r:embed="rId2"/>
          <a:srcRect r="1943" b="9588"/>
          <a:stretch>
            <a:fillRect/>
          </a:stretch>
        </p:blipFill>
        <p:spPr bwMode="auto">
          <a:xfrm>
            <a:off x="357159" y="857232"/>
            <a:ext cx="372451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357188"/>
            <a:ext cx="485775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500" dirty="0">
              <a:solidFill>
                <a:srgbClr val="3211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be-BY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1902 г. Максім паступае ў першы клас Ніжненаўгародскай мужчынскай гімназіі. У школьныя гады Багданов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ч шмат чытаў. Вельм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люб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ў паэз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ю, музыку, народныя песн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. З дзяц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нства расла ц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кавасць да г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сторы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беларускага народа, яго культуры. Багданов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ч вывучае беларускую мову, чытае кн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па г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сторы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Беларус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, пачынае п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саць свае першыя вершы па-беларуску. </a:t>
            </a: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b="1" i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000" b="1" i="1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</a:br>
            <a:endParaRPr lang="ru-RU" sz="1000" b="1" i="1" dirty="0">
              <a:solidFill>
                <a:srgbClr val="32110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http://cs311221.vk.me/v311221693/1c1f/b3L-1-zC1Po.jpg"/>
          <p:cNvPicPr>
            <a:picLocks noChangeAspect="1" noChangeArrowheads="1"/>
          </p:cNvPicPr>
          <p:nvPr/>
        </p:nvPicPr>
        <p:blipFill>
          <a:blip r:embed="rId2"/>
          <a:srcRect b="8092"/>
          <a:stretch>
            <a:fillRect/>
          </a:stretch>
        </p:blipFill>
        <p:spPr bwMode="auto">
          <a:xfrm>
            <a:off x="357157" y="500042"/>
            <a:ext cx="3514973" cy="47863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357826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Максім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братамі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Вадзімам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Львом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маленькім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Аляксандрам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(ад  другой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жонкі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бацькі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, якая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памерла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родаў</a:t>
            </a:r>
            <a:r>
              <a:rPr lang="ru-RU" sz="2000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1" y="642918"/>
            <a:ext cx="4214842" cy="52149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У 1907 г.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бацька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пераязджае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па службе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Яраслаўль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Максім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працягваў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навучанне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Яраслаўскай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гімназіі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праявіў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сябе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выдатным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знаўцам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літаратуры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ведаў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памяць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вялікую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колькасць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вершаў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рыхтаваў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рэфераты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літаратурныя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тэмы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выступаў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імі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перад</a:t>
            </a:r>
            <a:r>
              <a:rPr lang="ru-RU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навучэнцам</a:t>
            </a:r>
            <a:r>
              <a:rPr lang="be-BY" sz="2500" b="1" dirty="0" smtClean="0">
                <a:solidFill>
                  <a:srgbClr val="32110C"/>
                </a:solidFill>
                <a:effectLst/>
                <a:latin typeface="Times New Roman" pitchFamily="18" charset="0"/>
                <a:cs typeface="Times New Roman" pitchFamily="18" charset="0"/>
              </a:rPr>
              <a:t>і.</a:t>
            </a:r>
            <a:endParaRPr lang="ru-RU" sz="2500" b="1" dirty="0" smtClean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500" b="1" kern="1200" dirty="0">
              <a:solidFill>
                <a:srgbClr val="3211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bogd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071966" cy="517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57158" y="4643446"/>
            <a:ext cx="85725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Апавяданне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Максіма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Багдановіча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«Музыка» 1907 г. 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Друкаванае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мове</a:t>
            </a:r>
            <a:endParaRPr lang="ru-RU" sz="2500" b="1" dirty="0" smtClean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кірылічным</a:t>
            </a:r>
            <a:r>
              <a:rPr lang="ru-RU" sz="2500" b="1" dirty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шрыфтам</a:t>
            </a:r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32110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3211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cs417121.vk.me/v417121693/961f/iCR1XVU1l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86610" cy="42630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416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Aдминистрация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Aдминистратор</dc:creator>
  <cp:lastModifiedBy>USER</cp:lastModifiedBy>
  <cp:revision>92</cp:revision>
  <dcterms:created xsi:type="dcterms:W3CDTF">2007-09-25T13:43:11Z</dcterms:created>
  <dcterms:modified xsi:type="dcterms:W3CDTF">2016-06-15T13:44:58Z</dcterms:modified>
</cp:coreProperties>
</file>